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63" r:id="rId5"/>
  </p:sldIdLst>
  <p:sldSz cx="6858000" cy="9906000" type="A4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FFFFFF"/>
    <a:srgbClr val="7030A0"/>
    <a:srgbClr val="7F7F7F"/>
    <a:srgbClr val="F0A0B4"/>
    <a:srgbClr val="FFFFCC"/>
    <a:srgbClr val="FFCCFF"/>
    <a:srgbClr val="FF66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47" autoAdjust="0"/>
    <p:restoredTop sz="94660"/>
  </p:normalViewPr>
  <p:slideViewPr>
    <p:cSldViewPr snapToGrid="0">
      <p:cViewPr varScale="1">
        <p:scale>
          <a:sx n="50" d="100"/>
          <a:sy n="50" d="100"/>
        </p:scale>
        <p:origin x="26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313AF90-CE75-85C4-3823-3581C256BC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3918" cy="497279"/>
          </a:xfrm>
          <a:prstGeom prst="rect">
            <a:avLst/>
          </a:prstGeom>
        </p:spPr>
        <p:txBody>
          <a:bodyPr vert="horz" lIns="90388" tIns="45195" rIns="90388" bIns="4519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62B92C7-429B-EC1E-81F8-0389428747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023" y="5"/>
            <a:ext cx="2943918" cy="497279"/>
          </a:xfrm>
          <a:prstGeom prst="rect">
            <a:avLst/>
          </a:prstGeom>
        </p:spPr>
        <p:txBody>
          <a:bodyPr vert="horz" lIns="90388" tIns="45195" rIns="90388" bIns="45195" rtlCol="0"/>
          <a:lstStyle>
            <a:lvl1pPr algn="r">
              <a:defRPr sz="1200"/>
            </a:lvl1pPr>
          </a:lstStyle>
          <a:p>
            <a:fld id="{4B4976C9-38C4-4CEC-BC63-16FB2932F78B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33731D4-BB27-5F28-BA7F-54F27952A1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" y="9434125"/>
            <a:ext cx="2943918" cy="497279"/>
          </a:xfrm>
          <a:prstGeom prst="rect">
            <a:avLst/>
          </a:prstGeom>
        </p:spPr>
        <p:txBody>
          <a:bodyPr vert="horz" lIns="90388" tIns="45195" rIns="90388" bIns="4519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9855A1F-ED28-75D1-95F4-882FC8E3C8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023" y="9434125"/>
            <a:ext cx="2943918" cy="497279"/>
          </a:xfrm>
          <a:prstGeom prst="rect">
            <a:avLst/>
          </a:prstGeom>
        </p:spPr>
        <p:txBody>
          <a:bodyPr vert="horz" lIns="90388" tIns="45195" rIns="90388" bIns="45195" rtlCol="0" anchor="b"/>
          <a:lstStyle>
            <a:lvl1pPr algn="r">
              <a:defRPr sz="1200"/>
            </a:lvl1pPr>
          </a:lstStyle>
          <a:p>
            <a:fld id="{9FC5D503-A449-4BA0-8DB7-3BC07676A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88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3918" cy="497279"/>
          </a:xfrm>
          <a:prstGeom prst="rect">
            <a:avLst/>
          </a:prstGeom>
        </p:spPr>
        <p:txBody>
          <a:bodyPr vert="horz" lIns="90388" tIns="45195" rIns="90388" bIns="4519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023" y="5"/>
            <a:ext cx="2943918" cy="497279"/>
          </a:xfrm>
          <a:prstGeom prst="rect">
            <a:avLst/>
          </a:prstGeom>
        </p:spPr>
        <p:txBody>
          <a:bodyPr vert="horz" lIns="90388" tIns="45195" rIns="90388" bIns="45195" rtlCol="0"/>
          <a:lstStyle>
            <a:lvl1pPr algn="r">
              <a:defRPr sz="1200"/>
            </a:lvl1pPr>
          </a:lstStyle>
          <a:p>
            <a:fld id="{934B7791-1B8D-4F6D-932A-83B047256183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241425"/>
            <a:ext cx="232092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88" tIns="45195" rIns="90388" bIns="4519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615" y="4779227"/>
            <a:ext cx="5435287" cy="3910557"/>
          </a:xfrm>
          <a:prstGeom prst="rect">
            <a:avLst/>
          </a:prstGeom>
        </p:spPr>
        <p:txBody>
          <a:bodyPr vert="horz" lIns="90388" tIns="45195" rIns="90388" bIns="4519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34125"/>
            <a:ext cx="2943918" cy="497279"/>
          </a:xfrm>
          <a:prstGeom prst="rect">
            <a:avLst/>
          </a:prstGeom>
        </p:spPr>
        <p:txBody>
          <a:bodyPr vert="horz" lIns="90388" tIns="45195" rIns="90388" bIns="4519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023" y="9434125"/>
            <a:ext cx="2943918" cy="497279"/>
          </a:xfrm>
          <a:prstGeom prst="rect">
            <a:avLst/>
          </a:prstGeom>
        </p:spPr>
        <p:txBody>
          <a:bodyPr vert="horz" lIns="90388" tIns="45195" rIns="90388" bIns="45195" rtlCol="0" anchor="b"/>
          <a:lstStyle>
            <a:lvl1pPr algn="r">
              <a:defRPr sz="1200"/>
            </a:lvl1pPr>
          </a:lstStyle>
          <a:p>
            <a:fld id="{5E9F02D0-672E-4B0A-9A9D-37BAF4AB07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9229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EEE3-5474-4F3C-80E5-F9C80B1A18FF}" type="datetime1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5FE6-BD9D-457D-BD6A-94CF97584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94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5488-FB40-4C64-9B27-851FA3AB8B9C}" type="datetime1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5FE6-BD9D-457D-BD6A-94CF97584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51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5C6C-D088-4547-AEE9-41CC8357F535}" type="datetime1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5FE6-BD9D-457D-BD6A-94CF97584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42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AB4D-B156-48D9-861C-A9EFA9147DDC}" type="datetime1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5FE6-BD9D-457D-BD6A-94CF97584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31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0517-5482-4A34-BA8C-FC6EDE61E232}" type="datetime1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5FE6-BD9D-457D-BD6A-94CF97584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7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328-86A0-4351-A0C5-DB430B26FC9D}" type="datetime1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5FE6-BD9D-457D-BD6A-94CF97584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73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A1C3-3D96-4BBD-BA27-0CA76F050489}" type="datetime1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5FE6-BD9D-457D-BD6A-94CF97584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2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590A-B58E-4E76-9E3A-3705D6B413E1}" type="datetime1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5FE6-BD9D-457D-BD6A-94CF97584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62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899-107F-4BC6-A572-F51431A77021}" type="datetime1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5FE6-BD9D-457D-BD6A-94CF97584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01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536D-8200-41DF-A1A7-F36740D2A92F}" type="datetime1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5FE6-BD9D-457D-BD6A-94CF97584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5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F97A-A07C-4808-AEE0-9CC21518D50D}" type="datetime1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5FE6-BD9D-457D-BD6A-94CF97584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58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F4F83-EB64-4CAC-B1E5-75A889FB1489}" type="datetime1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D5FE6-BD9D-457D-BD6A-94CF97584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28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B27A3-3EA9-AB36-17BF-E218F2A60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3C6944-4D0A-62CC-7448-D5B392D304B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98975" y="-6078"/>
            <a:ext cx="4963450" cy="9692164"/>
            <a:chOff x="61933" y="-6078"/>
            <a:chExt cx="4963450" cy="9692164"/>
          </a:xfrm>
        </p:grpSpPr>
        <p:pic>
          <p:nvPicPr>
            <p:cNvPr id="4" name="図 3" descr="ダイアグラム&#10;&#10;自動的に生成された説明">
              <a:extLst>
                <a:ext uri="{FF2B5EF4-FFF2-40B4-BE49-F238E27FC236}">
                  <a16:creationId xmlns:a16="http://schemas.microsoft.com/office/drawing/2014/main" id="{BA36017E-BC5D-AB5F-3B48-7E28627169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1" t="3722" r="9111"/>
            <a:stretch/>
          </p:blipFill>
          <p:spPr>
            <a:xfrm>
              <a:off x="61933" y="1295467"/>
              <a:ext cx="4963450" cy="8390619"/>
            </a:xfrm>
            <a:prstGeom prst="rect">
              <a:avLst/>
            </a:prstGeom>
          </p:spPr>
        </p:pic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5B93F819-3581-0511-0352-AA8B4475FBC8}"/>
                </a:ext>
              </a:extLst>
            </p:cNvPr>
            <p:cNvSpPr>
              <a:spLocks/>
            </p:cNvSpPr>
            <p:nvPr/>
          </p:nvSpPr>
          <p:spPr>
            <a:xfrm>
              <a:off x="1173892" y="-6078"/>
              <a:ext cx="3521676" cy="1797807"/>
            </a:xfrm>
            <a:custGeom>
              <a:avLst/>
              <a:gdLst>
                <a:gd name="connsiteX0" fmla="*/ 1569308 w 3521676"/>
                <a:gd name="connsiteY0" fmla="*/ 1037967 h 1828800"/>
                <a:gd name="connsiteX1" fmla="*/ 1421027 w 3521676"/>
                <a:gd name="connsiteY1" fmla="*/ 753762 h 1828800"/>
                <a:gd name="connsiteX2" fmla="*/ 1408670 w 3521676"/>
                <a:gd name="connsiteY2" fmla="*/ 691978 h 1828800"/>
                <a:gd name="connsiteX3" fmla="*/ 2199503 w 3521676"/>
                <a:gd name="connsiteY3" fmla="*/ 395416 h 1828800"/>
                <a:gd name="connsiteX4" fmla="*/ 2557849 w 3521676"/>
                <a:gd name="connsiteY4" fmla="*/ 271848 h 1828800"/>
                <a:gd name="connsiteX5" fmla="*/ 2693773 w 3521676"/>
                <a:gd name="connsiteY5" fmla="*/ 222421 h 1828800"/>
                <a:gd name="connsiteX6" fmla="*/ 2829697 w 3521676"/>
                <a:gd name="connsiteY6" fmla="*/ 420129 h 1828800"/>
                <a:gd name="connsiteX7" fmla="*/ 3521676 w 3521676"/>
                <a:gd name="connsiteY7" fmla="*/ 37070 h 1828800"/>
                <a:gd name="connsiteX8" fmla="*/ 0 w 3521676"/>
                <a:gd name="connsiteY8" fmla="*/ 0 h 1828800"/>
                <a:gd name="connsiteX9" fmla="*/ 86497 w 3521676"/>
                <a:gd name="connsiteY9" fmla="*/ 790832 h 1828800"/>
                <a:gd name="connsiteX10" fmla="*/ 296562 w 3521676"/>
                <a:gd name="connsiteY10" fmla="*/ 1828800 h 1828800"/>
                <a:gd name="connsiteX11" fmla="*/ 1099751 w 3521676"/>
                <a:gd name="connsiteY11" fmla="*/ 1198605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1676" h="1828800">
                  <a:moveTo>
                    <a:pt x="1569308" y="1037967"/>
                  </a:moveTo>
                  <a:lnTo>
                    <a:pt x="1421027" y="753762"/>
                  </a:lnTo>
                  <a:lnTo>
                    <a:pt x="1408670" y="691978"/>
                  </a:lnTo>
                  <a:lnTo>
                    <a:pt x="2199503" y="395416"/>
                  </a:lnTo>
                  <a:lnTo>
                    <a:pt x="2557849" y="271848"/>
                  </a:lnTo>
                  <a:lnTo>
                    <a:pt x="2693773" y="222421"/>
                  </a:lnTo>
                  <a:lnTo>
                    <a:pt x="2829697" y="420129"/>
                  </a:lnTo>
                  <a:lnTo>
                    <a:pt x="3521676" y="37070"/>
                  </a:lnTo>
                  <a:lnTo>
                    <a:pt x="0" y="0"/>
                  </a:lnTo>
                  <a:lnTo>
                    <a:pt x="86497" y="790832"/>
                  </a:lnTo>
                  <a:lnTo>
                    <a:pt x="296562" y="1828800"/>
                  </a:lnTo>
                  <a:lnTo>
                    <a:pt x="1099751" y="11986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108" name="図 107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C6D9FC72-3BBD-36AC-8296-AB2B7DC0CA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t="20304" r="78402" b="73166"/>
          <a:stretch/>
        </p:blipFill>
        <p:spPr>
          <a:xfrm>
            <a:off x="5967719" y="3999470"/>
            <a:ext cx="217181" cy="247574"/>
          </a:xfrm>
          <a:prstGeom prst="rect">
            <a:avLst/>
          </a:prstGeom>
        </p:spPr>
      </p:pic>
      <p:sp>
        <p:nvSpPr>
          <p:cNvPr id="251" name="楕円 250">
            <a:extLst>
              <a:ext uri="{FF2B5EF4-FFF2-40B4-BE49-F238E27FC236}">
                <a16:creationId xmlns:a16="http://schemas.microsoft.com/office/drawing/2014/main" id="{218C9F0C-F793-6DD2-19E1-8E1F686C80DC}"/>
              </a:ext>
            </a:extLst>
          </p:cNvPr>
          <p:cNvSpPr/>
          <p:nvPr/>
        </p:nvSpPr>
        <p:spPr>
          <a:xfrm>
            <a:off x="1595575" y="8697985"/>
            <a:ext cx="187885" cy="187882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B0BBAB41-61F6-2255-C44C-9B7C2D00DE4E}"/>
              </a:ext>
            </a:extLst>
          </p:cNvPr>
          <p:cNvSpPr/>
          <p:nvPr/>
        </p:nvSpPr>
        <p:spPr>
          <a:xfrm rot="18831845">
            <a:off x="2993379" y="594147"/>
            <a:ext cx="82162" cy="168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5802753F-6218-2C6F-01E7-8DAE3EB0179D}"/>
              </a:ext>
            </a:extLst>
          </p:cNvPr>
          <p:cNvCxnSpPr>
            <a:cxnSpLocks/>
            <a:endCxn id="46" idx="7"/>
          </p:cNvCxnSpPr>
          <p:nvPr/>
        </p:nvCxnSpPr>
        <p:spPr>
          <a:xfrm flipH="1">
            <a:off x="4094525" y="3300820"/>
            <a:ext cx="838085" cy="58397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0E9D69A8-7178-5991-73C6-43A024B98FE3}"/>
              </a:ext>
            </a:extLst>
          </p:cNvPr>
          <p:cNvSpPr txBox="1"/>
          <p:nvPr/>
        </p:nvSpPr>
        <p:spPr>
          <a:xfrm>
            <a:off x="2374434" y="8684964"/>
            <a:ext cx="27046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00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r>
              <a:rPr lang="en-US" altLang="ja-JP" sz="2400" b="1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2400" b="1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第２駐車場</a:t>
            </a:r>
            <a:r>
              <a:rPr lang="en-US" altLang="ja-JP" sz="2400" b="1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</a:p>
        </p:txBody>
      </p: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76F18840-B3A7-9BD1-8FB8-0DD2B630E17B}"/>
              </a:ext>
            </a:extLst>
          </p:cNvPr>
          <p:cNvCxnSpPr>
            <a:cxnSpLocks/>
          </p:cNvCxnSpPr>
          <p:nvPr/>
        </p:nvCxnSpPr>
        <p:spPr>
          <a:xfrm flipH="1" flipV="1">
            <a:off x="1745516" y="8781703"/>
            <a:ext cx="699380" cy="13409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69BC9B8B-A9A8-9F5C-6520-C67D915825D0}"/>
              </a:ext>
            </a:extLst>
          </p:cNvPr>
          <p:cNvSpPr txBox="1"/>
          <p:nvPr/>
        </p:nvSpPr>
        <p:spPr>
          <a:xfrm>
            <a:off x="3429000" y="9378309"/>
            <a:ext cx="3474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2000" b="1" dirty="0">
                <a:solidFill>
                  <a:srgbClr val="00B050"/>
                </a:solidFill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2000" b="1" dirty="0">
                <a:solidFill>
                  <a:srgbClr val="00B050"/>
                </a:solidFill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天王川公園指定管理者</a:t>
            </a:r>
            <a:r>
              <a:rPr kumimoji="1" lang="en-US" altLang="ja-JP" sz="2000" b="1" dirty="0">
                <a:solidFill>
                  <a:srgbClr val="00B050"/>
                </a:solidFill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13686EB4-F344-76F8-F8CF-680473324BF2}"/>
              </a:ext>
            </a:extLst>
          </p:cNvPr>
          <p:cNvSpPr/>
          <p:nvPr/>
        </p:nvSpPr>
        <p:spPr>
          <a:xfrm>
            <a:off x="3934155" y="3857279"/>
            <a:ext cx="187885" cy="187882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66E9769B-144F-BDE8-D773-33A6B84B47AC}"/>
              </a:ext>
            </a:extLst>
          </p:cNvPr>
          <p:cNvSpPr/>
          <p:nvPr/>
        </p:nvSpPr>
        <p:spPr>
          <a:xfrm>
            <a:off x="1828586" y="5157027"/>
            <a:ext cx="187885" cy="187882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D6EF9F-739F-75A3-6B8F-387948BB3EC4}"/>
              </a:ext>
            </a:extLst>
          </p:cNvPr>
          <p:cNvSpPr txBox="1"/>
          <p:nvPr/>
        </p:nvSpPr>
        <p:spPr>
          <a:xfrm>
            <a:off x="685637" y="123274"/>
            <a:ext cx="6684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Green Festa 2025</a:t>
            </a:r>
          </a:p>
          <a:p>
            <a:r>
              <a:rPr kumimoji="1" lang="ja-JP" altLang="en-US" sz="3600" b="1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kumimoji="1" lang="en-US" altLang="ja-JP" sz="3600" b="1" dirty="0">
                <a:solidFill>
                  <a:srgbClr val="FFC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in  </a:t>
            </a:r>
            <a:r>
              <a:rPr kumimoji="1" lang="ja-JP" altLang="en-US" sz="3600" b="1" dirty="0">
                <a:solidFill>
                  <a:srgbClr val="FFC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天王川公園</a:t>
            </a:r>
            <a:r>
              <a:rPr kumimoji="1" lang="en-US" altLang="ja-JP" sz="3600" b="1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5/3</a:t>
            </a:r>
            <a:r>
              <a:rPr kumimoji="1" lang="ja-JP" altLang="en-US" sz="3600" b="1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r>
              <a:rPr kumimoji="1" lang="en-US" altLang="ja-JP" sz="3600" b="1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</a:p>
          <a:p>
            <a:r>
              <a:rPr kumimoji="1" lang="ja-JP" altLang="en-US" sz="3600" b="1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　駐車場のご案内</a:t>
            </a:r>
            <a:endParaRPr kumimoji="1" lang="en-US" altLang="ja-JP" sz="3600" b="1" dirty="0"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60B481-8B96-8737-8C4A-ED320284D5C4}"/>
              </a:ext>
            </a:extLst>
          </p:cNvPr>
          <p:cNvSpPr txBox="1"/>
          <p:nvPr/>
        </p:nvSpPr>
        <p:spPr>
          <a:xfrm>
            <a:off x="3818430" y="4809461"/>
            <a:ext cx="3893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駐車場のご案内</a:t>
            </a:r>
            <a:endParaRPr kumimoji="1" lang="en-US" altLang="ja-JP" sz="2400" b="1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一般車有料駐車場</a:t>
            </a:r>
            <a:endParaRPr lang="en-US" altLang="ja-JP" sz="24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</a:t>
            </a:r>
            <a:r>
              <a:rPr lang="ja-JP" altLang="en-US" sz="2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2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00-16</a:t>
            </a:r>
            <a:r>
              <a:rPr lang="ja-JP" altLang="en-US" sz="2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2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</a:p>
          <a:p>
            <a:r>
              <a:rPr lang="en-US" altLang="ja-JP" sz="2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2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台</a:t>
            </a:r>
            <a:r>
              <a:rPr lang="en-US" altLang="ja-JP" sz="2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2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回￥</a:t>
            </a:r>
            <a:r>
              <a:rPr lang="en-US" altLang="ja-JP" sz="2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500</a:t>
            </a:r>
            <a:endParaRPr kumimoji="1" lang="en-US" altLang="ja-JP" sz="2400" b="1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DBA3B4-3B4A-468B-AAFF-9AD499697ACC}"/>
              </a:ext>
            </a:extLst>
          </p:cNvPr>
          <p:cNvSpPr txBox="1"/>
          <p:nvPr/>
        </p:nvSpPr>
        <p:spPr>
          <a:xfrm>
            <a:off x="2435431" y="7802125"/>
            <a:ext cx="353228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00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r>
              <a:rPr lang="en-US" altLang="ja-JP" sz="3200" b="1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3200" b="1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中路臨時駐車場</a:t>
            </a:r>
            <a:r>
              <a:rPr lang="en-US" altLang="ja-JP" sz="3200" b="1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D7A3843D-E4D2-2AE2-FE39-31B415F748AA}"/>
              </a:ext>
            </a:extLst>
          </p:cNvPr>
          <p:cNvSpPr/>
          <p:nvPr/>
        </p:nvSpPr>
        <p:spPr>
          <a:xfrm>
            <a:off x="1866530" y="7651786"/>
            <a:ext cx="187885" cy="187882"/>
          </a:xfrm>
          <a:prstGeom prst="ellipse">
            <a:avLst/>
          </a:prstGeom>
          <a:solidFill>
            <a:srgbClr val="FF00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66"/>
              </a:solidFill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441C6D3-735B-476F-6FC8-78877C1D0B2E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1974606" y="7450117"/>
            <a:ext cx="399828" cy="339167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1CDDF90-52FC-BB7E-D377-188F74F47859}"/>
              </a:ext>
            </a:extLst>
          </p:cNvPr>
          <p:cNvCxnSpPr>
            <a:cxnSpLocks/>
          </p:cNvCxnSpPr>
          <p:nvPr/>
        </p:nvCxnSpPr>
        <p:spPr>
          <a:xfrm>
            <a:off x="1595575" y="4691133"/>
            <a:ext cx="270955" cy="46589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8057247-D58A-0CD0-87F2-B79EF70410CC}"/>
              </a:ext>
            </a:extLst>
          </p:cNvPr>
          <p:cNvSpPr txBox="1"/>
          <p:nvPr/>
        </p:nvSpPr>
        <p:spPr>
          <a:xfrm>
            <a:off x="4321152" y="2839392"/>
            <a:ext cx="27046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00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r>
              <a:rPr lang="en-US" altLang="ja-JP" sz="2400" b="1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2400" b="1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2400" b="1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ja-JP" altLang="en-US" sz="2400" b="1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駐車場</a:t>
            </a:r>
            <a:r>
              <a:rPr lang="en-US" altLang="ja-JP" sz="2400" b="1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892D410-8CF6-E31B-EF1C-3C3DB7865ED6}"/>
              </a:ext>
            </a:extLst>
          </p:cNvPr>
          <p:cNvSpPr txBox="1"/>
          <p:nvPr/>
        </p:nvSpPr>
        <p:spPr>
          <a:xfrm>
            <a:off x="108261" y="4218233"/>
            <a:ext cx="27046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00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r>
              <a:rPr lang="en-US" altLang="ja-JP" sz="2400" b="1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2400" b="1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2400" b="1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2400" b="1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駐車場</a:t>
            </a:r>
            <a:r>
              <a:rPr lang="en-US" altLang="ja-JP" sz="2400" b="1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0816CD-6AFF-144B-5238-64F407B1DE03}"/>
              </a:ext>
            </a:extLst>
          </p:cNvPr>
          <p:cNvSpPr txBox="1"/>
          <p:nvPr/>
        </p:nvSpPr>
        <p:spPr>
          <a:xfrm>
            <a:off x="2374434" y="6481396"/>
            <a:ext cx="38934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●出店者</a:t>
            </a:r>
            <a:endParaRPr kumimoji="1" lang="en-US" altLang="ja-JP" sz="2800" b="1" dirty="0"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800" b="1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●ステージ出演者　</a:t>
            </a:r>
            <a:endParaRPr kumimoji="1" lang="en-US" altLang="ja-JP" sz="2800" b="1" dirty="0"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800" b="1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専用駐車場</a:t>
            </a:r>
            <a:endParaRPr kumimoji="1" lang="en-US" altLang="ja-JP" sz="2800" b="1" dirty="0"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05697F5-2CFA-35C9-4235-15AE627DF1EA}"/>
              </a:ext>
            </a:extLst>
          </p:cNvPr>
          <p:cNvSpPr/>
          <p:nvPr/>
        </p:nvSpPr>
        <p:spPr>
          <a:xfrm>
            <a:off x="2374434" y="6481396"/>
            <a:ext cx="3593284" cy="1937441"/>
          </a:xfrm>
          <a:prstGeom prst="round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859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1b3ac0c-9349-455e-9166-129b953deac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A5E8F1EF2683A449A4DB3323E845F56" ma:contentTypeVersion="12" ma:contentTypeDescription="新しいドキュメントを作成します。" ma:contentTypeScope="" ma:versionID="04fdd09d35eea94339540cd4a5620590">
  <xsd:schema xmlns:xsd="http://www.w3.org/2001/XMLSchema" xmlns:xs="http://www.w3.org/2001/XMLSchema" xmlns:p="http://schemas.microsoft.com/office/2006/metadata/properties" xmlns:ns3="91b3ac0c-9349-455e-9166-129b953deac8" xmlns:ns4="b7cc798f-6bfd-49c9-aaf5-cf00ca09ee78" targetNamespace="http://schemas.microsoft.com/office/2006/metadata/properties" ma:root="true" ma:fieldsID="276831a188bd469635f10dd0ac4fa74d" ns3:_="" ns4:_="">
    <xsd:import namespace="91b3ac0c-9349-455e-9166-129b953deac8"/>
    <xsd:import namespace="b7cc798f-6bfd-49c9-aaf5-cf00ca09ee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3ac0c-9349-455e-9166-129b953dea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c798f-6bfd-49c9-aaf5-cf00ca09ee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E989B9-98CE-48DA-B1D6-744390D475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EE5F26-5312-47A7-968A-09B2F9EFB45E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b7cc798f-6bfd-49c9-aaf5-cf00ca09ee78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91b3ac0c-9349-455e-9166-129b953deac8"/>
  </ds:schemaRefs>
</ds:datastoreItem>
</file>

<file path=customXml/itemProps3.xml><?xml version="1.0" encoding="utf-8"?>
<ds:datastoreItem xmlns:ds="http://schemas.openxmlformats.org/officeDocument/2006/customXml" ds:itemID="{FEF9F418-5379-4F57-A1A0-7D8CC8AE4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b3ac0c-9349-455e-9166-129b953deac8"/>
    <ds:schemaRef ds:uri="b7cc798f-6bfd-49c9-aaf5-cf00ca09ee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1889</TotalTime>
  <Words>62</Words>
  <Application>Microsoft Office PowerPoint</Application>
  <PresentationFormat>A4 210 x 297 mm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HGS創英角ﾎﾟｯﾌﾟ体</vt:lpstr>
      <vt:lpstr>HG丸ｺﾞｼｯｸM-PRO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最上 晶世</dc:creator>
  <cp:lastModifiedBy>岩間造園株式会社179</cp:lastModifiedBy>
  <cp:revision>132</cp:revision>
  <cp:lastPrinted>2024-02-04T05:55:44Z</cp:lastPrinted>
  <dcterms:created xsi:type="dcterms:W3CDTF">2023-01-16T01:10:22Z</dcterms:created>
  <dcterms:modified xsi:type="dcterms:W3CDTF">2025-04-29T23:59:17Z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0x0101009A5E8F1EF2683A449A4DB3323E845F56</vt:lpwstr>
  </property>
</Properties>
</file>